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0"/>
  </p:notesMasterIdLst>
  <p:sldIdLst>
    <p:sldId id="256" r:id="rId2"/>
    <p:sldId id="265" r:id="rId3"/>
    <p:sldId id="273" r:id="rId4"/>
    <p:sldId id="276" r:id="rId5"/>
    <p:sldId id="284" r:id="rId6"/>
    <p:sldId id="283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B0DA-2072-4CC9-8B5B-8AFDD4B3608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16B4-DEFB-4D71-ABE9-184948D36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6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7638-A92D-464E-A2EB-E308A5CAEC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019E-14CF-45E8-85C2-85C62F5A3B38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A1AB-F6E3-4BCC-ADEF-189A25E3F0BA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7C7C-153D-4AA6-B04A-0F5571270D84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E60E-D5C9-43A3-A4CD-900C69A38F8C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A0FB-3872-46DA-A822-6EBED2915BDD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8BCD-D085-4719-87EB-416076DBF8A4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9054-4008-4281-ACB2-C075674957CC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66A1-A4B6-44E4-A6C4-4C8B216CF8D8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2FAF-C712-4799-A0B2-8AC7B54E4620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36AF-BE8F-44F4-90D7-DD8169AF9444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3BE-CDB4-4D59-A0DE-768584733126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FEB0D02-64C4-40F4-8C4F-23AA3ED01B9E}" type="datetime1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75351" cy="115212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геоэлектрического строения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Окино-Ийского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междуречья.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5832648" cy="8821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Обособленное подразделение «Иркутское геофизическое подразделение» </a:t>
            </a:r>
            <a:r>
              <a:rPr lang="ru-RU" dirty="0">
                <a:solidFill>
                  <a:schemeClr val="bg1"/>
                </a:solidFill>
              </a:rPr>
              <a:t>ОАО «</a:t>
            </a:r>
            <a:r>
              <a:rPr lang="ru-RU" dirty="0" err="1">
                <a:solidFill>
                  <a:schemeClr val="bg1"/>
                </a:solidFill>
              </a:rPr>
              <a:t>Росгеология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3414" y="5789344"/>
            <a:ext cx="32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Литвинов Н.А.</a:t>
            </a:r>
            <a:r>
              <a:rPr lang="ru-RU" dirty="0"/>
              <a:t>, Морозова В.А.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Краткая характеристика района работ</a:t>
            </a: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12466"/>
            <a:ext cx="8100392" cy="5056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62000" y="5517232"/>
            <a:ext cx="6781800" cy="654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ru-RU" sz="2800" dirty="0" smtClean="0"/>
              <a:t>Геоэлектрическая характеристика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495"/>
            <a:ext cx="9144000" cy="5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62000" y="5517232"/>
            <a:ext cx="6781800" cy="654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ru-RU" sz="2800" dirty="0" smtClean="0"/>
              <a:t>Карта суммарной электропроводности осадочного чехла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6515"/>
            <a:ext cx="7829337" cy="51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9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80" y="404664"/>
            <a:ext cx="7936567" cy="60744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9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2" descr="C:\Users\Veronika\Desktop\Mod_razr_12-14_LineL12IIMR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3"/>
          <a:stretch/>
        </p:blipFill>
        <p:spPr bwMode="auto">
          <a:xfrm>
            <a:off x="-1" y="827004"/>
            <a:ext cx="4632463" cy="38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eronika\Desktop\Dif_razr_12-14_LineL12IIMR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9" t="490" r="38668" b="1726"/>
          <a:stretch/>
        </p:blipFill>
        <p:spPr bwMode="auto">
          <a:xfrm>
            <a:off x="4499992" y="836714"/>
            <a:ext cx="4558308" cy="3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2000" y="5517232"/>
            <a:ext cx="6781800" cy="654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ru-RU" sz="2800" smtClean="0"/>
              <a:t>Заключение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Изучен </a:t>
            </a:r>
            <a:r>
              <a:rPr lang="ru-RU" dirty="0"/>
              <a:t>геоэлектрический разрез осадочного чехла, определены проводимость и электрическое сопротивление </a:t>
            </a:r>
            <a:r>
              <a:rPr lang="ru-RU" dirty="0" err="1"/>
              <a:t>надсолевого</a:t>
            </a:r>
            <a:r>
              <a:rPr lang="ru-RU" dirty="0"/>
              <a:t> комплекса, галогенно-карбонатного комплекса и подсолевых отложений.</a:t>
            </a:r>
          </a:p>
          <a:p>
            <a:r>
              <a:rPr lang="ru-RU" dirty="0"/>
              <a:t>   </a:t>
            </a:r>
            <a:r>
              <a:rPr lang="ru-RU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Выделена интенсивная проводящая аномалия в </a:t>
            </a:r>
            <a:r>
              <a:rPr lang="ru-RU" dirty="0" smtClean="0"/>
              <a:t>фундамент</a:t>
            </a:r>
            <a:r>
              <a:rPr lang="ru-RU" dirty="0"/>
              <a:t>е</a:t>
            </a:r>
            <a:r>
              <a:rPr lang="ru-RU" dirty="0" smtClean="0"/>
              <a:t>, </a:t>
            </a:r>
            <a:r>
              <a:rPr lang="ru-RU" dirty="0"/>
              <a:t>соответствующая </a:t>
            </a:r>
            <a:r>
              <a:rPr lang="ru-RU" dirty="0" err="1"/>
              <a:t>грабенообразной</a:t>
            </a:r>
            <a:r>
              <a:rPr lang="ru-RU" dirty="0"/>
              <a:t> структуре</a:t>
            </a:r>
            <a:r>
              <a:rPr lang="ru-RU" dirty="0" smtClean="0"/>
              <a:t>, </a:t>
            </a:r>
            <a:r>
              <a:rPr lang="ru-RU" dirty="0"/>
              <a:t>осложненную магматическим очагом.</a:t>
            </a:r>
          </a:p>
          <a:p>
            <a:r>
              <a:rPr lang="ru-RU" dirty="0"/>
              <a:t>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</a:t>
            </a:r>
            <a:r>
              <a:rPr lang="ru-RU" dirty="0"/>
              <a:t>Выделены </a:t>
            </a:r>
            <a:r>
              <a:rPr lang="ru-RU" dirty="0" err="1"/>
              <a:t>субвертикальные</a:t>
            </a:r>
            <a:r>
              <a:rPr lang="ru-RU" dirty="0"/>
              <a:t> зоны миграционных </a:t>
            </a:r>
            <a:r>
              <a:rPr lang="ru-RU" dirty="0" err="1"/>
              <a:t>флюидопотоков</a:t>
            </a:r>
            <a:r>
              <a:rPr lang="ru-RU" dirty="0"/>
              <a:t> и </a:t>
            </a:r>
            <a:r>
              <a:rPr lang="ru-RU" dirty="0" err="1"/>
              <a:t>гидротерм</a:t>
            </a:r>
            <a:r>
              <a:rPr lang="ru-RU" dirty="0"/>
              <a:t> из глубинной структуры в осадочную толщу.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588" y="5949280"/>
            <a:ext cx="836712" cy="8367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6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482408" cy="2311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2184</TotalTime>
  <Words>98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Особенности геоэлектрического строения Окино-Ийского междуречья.</vt:lpstr>
      <vt:lpstr>Краткая характеристика района работ</vt:lpstr>
      <vt:lpstr>Слайд 3</vt:lpstr>
      <vt:lpstr>Слайд 4</vt:lpstr>
      <vt:lpstr>Слайд 5</vt:lpstr>
      <vt:lpstr>Слайд 6</vt:lpstr>
      <vt:lpstr>Слайд 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 методом ЗСБ на Илиро-Ийской площади.</dc:title>
  <dc:creator>Veronika</dc:creator>
  <cp:lastModifiedBy>Lesvet</cp:lastModifiedBy>
  <cp:revision>86</cp:revision>
  <dcterms:created xsi:type="dcterms:W3CDTF">2015-04-20T02:00:27Z</dcterms:created>
  <dcterms:modified xsi:type="dcterms:W3CDTF">2015-05-27T15:02:07Z</dcterms:modified>
</cp:coreProperties>
</file>