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16A263-7C90-4CE1-A0AB-D893B1469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A9B412-2440-47E0-89CF-DF7E2486B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AD19EB-8599-4519-91B8-0F08EB57C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D79FCD-03CB-41FF-A32D-11A2FB89F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D8961C-DA30-4A8E-835C-2FAE626BD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66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10D234-DEC4-4DFD-8D65-C881D1F99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44202A-3FC2-41F5-BF33-B8E050615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20AE5B-17DE-4A43-ABC3-3120FCC8A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FF9876-61C0-4DD4-AA49-4B0BE56A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FBB917-2AFC-4748-B37C-4D103210B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26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037DE2B-4C65-4FFA-A136-6C2B2FA40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6D1E79-6032-4DCB-9235-A57E8ED97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3F11B2-7527-4192-9EDD-A5873F03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4E0A57-0EB4-42E5-9C63-573A5FD3C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E887CA-5F6B-45A0-B096-E238D01BF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0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24DA5B-1DAF-478F-BB88-2474348C5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BF0DAB-24DC-4B28-BDC9-B1B5F460E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703C66-FD97-409E-B1B4-9F06E6CF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EE8C30-E3D3-4A13-8015-7A6DFEEC8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F9A92D-FEEE-4E9F-BBF0-9D340DCC4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98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E97F87-A2A9-44A7-96E0-1AC51BBE0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0D5238-F094-4456-93C0-7118EBB35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CCACBE-D603-4F3E-B955-B6DE3637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936F39-BF0A-41CC-B9CF-5006FAC6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D60076-BAFE-4B63-B223-A37852EC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12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53B35-885F-42A7-802D-A183574F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720DB9-4556-40FC-BB79-BEB1D2DD9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1ED4C0-1E18-4234-B5F4-257402783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545953-EB2F-4200-8BB2-BA428CDE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02A995-47C2-42DF-9C79-02474D526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A77783-6A8F-47AB-99D2-6FEF7EE9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63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8E18E4-AAA8-47E0-AD8A-44E76613D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944BCC-A259-4C1A-B804-EFCADFC90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725C39-3004-4B1A-9D5B-1A67592D7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B373A52-F318-4CE3-ACBC-AEC004BC1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3771F38-3EE2-416D-9C5A-12CE68CBB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C142E5C-BBE1-47B5-802C-C5AEA4462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3F3ACAA-045C-463B-84A0-70E415A7F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70B5583-215E-4A0D-B3D7-C1C53305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07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8C020B-637E-4A4C-AAA1-8F5015A17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DA313BE-4A79-4633-8E78-7B9E7059A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E2CE462-CD9B-4029-AA00-CE1D9F099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9675BC-490B-4599-BBD0-C8AD56CBA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96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8027B57-3EA9-436B-9F9C-FE5326050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E4308E-BF4F-4782-A705-F56CEF558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00FAF39-C5C5-4020-8E61-446E8B1F4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81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322FC-1E6F-4B86-82DD-33383F764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DDFD44-6E4A-4951-BA6A-10FA34096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A27FEC-6AC9-4E6E-A96C-E827499E3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734822-314D-4E92-A31F-E0410D50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F343C8-31DB-455C-A2B3-CD45AA418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518E5A-ED8F-45D5-BB6C-99E709EA1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06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534325-E339-49F4-A1B5-CA1F371B5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69FD710-EC76-4D3B-9F39-C2258F5FA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68961F-D582-44A1-9482-6BB32192F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5F64DC-5CBB-4153-AA87-A62494424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0C12-095E-4E71-A37A-5417F7FE8A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C26ECF-BC13-46F8-83EB-ED21F5D1D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4F0712-7CE5-4986-8EF9-08D58C9D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3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66C0CB-6CA4-4346-9006-E29BE84D8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CC9A75-15AB-4EEE-9776-BFA4147FF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9E4648-5F6D-4DC2-A242-031AEF362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0C12-095E-4E71-A37A-5417F7FE8A2A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774F08-51B7-42A8-94AE-9616AFB572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745CAC-76BF-40EC-B6E9-90D964902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AB28-121B-48C5-B9FB-9DC36DF83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6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72C99-C030-4587-86F4-F1190B30A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932" y="1122363"/>
            <a:ext cx="1103543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Постановка, решение и исследование задачи Дирихле для волнового уравнения на конечном временном промежутке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476E312-316C-4A5A-B7E9-F70565A776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Танана В.П., Сухарев Ю.И., Марков Б.А.</a:t>
            </a:r>
          </a:p>
          <a:p>
            <a:r>
              <a:rPr lang="ru-RU" dirty="0"/>
              <a:t>Южно-Уральский государственный университет</a:t>
            </a:r>
          </a:p>
          <a:p>
            <a:r>
              <a:rPr lang="ru-RU" dirty="0"/>
              <a:t>(научно-исследовательский институт)</a:t>
            </a:r>
          </a:p>
        </p:txBody>
      </p:sp>
    </p:spTree>
    <p:extLst>
      <p:ext uri="{BB962C8B-B14F-4D97-AF65-F5344CB8AC3E}">
        <p14:creationId xmlns:p14="http://schemas.microsoft.com/office/powerpoint/2010/main" val="364811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0114867-92E0-42F7-8F24-594EAC15F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833" y="388306"/>
            <a:ext cx="11461315" cy="61628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коллоидной химии исследователям нередко приходится сталкиваться с колебательными явлениями. Как правило, эти явления у практиков вызывают раздражение: скажем, реакция седиментации может идти в течение нескольких дней, и при этом химические параметры системы постоянно меняются, тогда как для практически важного применения химического процесса необходимы параметры в достаточно узком диапазоне, которые не менялись бы со временем.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колебательные процессы применительно к химии коллоидов были рассмотрены Стефаном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Ледюком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1903-ем году, после чего эпизодически рассматривались химиками-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коллоидниками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особого интереса. Скажем, книга 1938 года Шемякина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Михалёва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содержит большое количество периодических химических реакций «реакция-диффузия», но развития она не получила.</a:t>
            </a:r>
          </a:p>
        </p:txBody>
      </p:sp>
    </p:spTree>
    <p:extLst>
      <p:ext uri="{BB962C8B-B14F-4D97-AF65-F5344CB8AC3E}">
        <p14:creationId xmlns:p14="http://schemas.microsoft.com/office/powerpoint/2010/main" val="332358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5518969-C21E-4E56-8D81-9B35041E8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890" y="363255"/>
            <a:ext cx="11862147" cy="63256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дальнейшем колебательные процессы были рассмотрены Белоусовым и Жаботинским, обнаружившими химические автоколебания (реакция Белоусова-Жаботинского).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Подобные колебания распространены, по-видимому, очень широко. Так, в экспериментах Ю.И. Сухарева между двумя электродами, опущенными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оксигидрат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металла и соединёнными через амперметр, возникает спонтанный электрический ток. Отметим, что ток в этих экспериментах является самопроизвольным и имеет колебательный характер.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возможных причин такого явления являются электромеханические колебания длинных полимеризованных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оксигидратных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молекул коллоида, где отклонение длинного стержня от положения равновесия определяется накопленным зарядом. В линейном случае такие колебания могут быть заданы с помощью волнового уравнения.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41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40EA245-C3D4-48D1-998D-539837B66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677" y="275573"/>
            <a:ext cx="11686783" cy="6450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возникает целая серия уже математических задач. Одна из них – зная отклонение длинных молекул от положения равновесия (или, что то же самое, распределение заряда по длинным молекулам) в начальный и конечный моменты времени, найти, как развивались колебания во все моменты времени.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Полученная таким образом задача будет задачей Дирихле по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246250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62154B-ADE4-4794-AB8E-3289000F6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255" y="247389"/>
            <a:ext cx="11649205" cy="6363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Дирихле для этого уравнения имеет вид: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отклонение стержня от положения равновесия,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пространственная координата,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–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g(x)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принадлежат пространству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мы увидим, что такая степень не является случайной.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0F68D35-BBBC-4831-BF9E-E6958F966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089693"/>
              </p:ext>
            </p:extLst>
          </p:nvPr>
        </p:nvGraphicFramePr>
        <p:xfrm>
          <a:off x="2425782" y="1052186"/>
          <a:ext cx="7845564" cy="2718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3225600" imgH="1117440" progId="Equation.DSMT4">
                  <p:embed/>
                </p:oleObj>
              </mc:Choice>
              <mc:Fallback>
                <p:oleObj name="Equation" r:id="rId3" imgW="322560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5782" y="1052186"/>
                        <a:ext cx="7845564" cy="2718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D3B951A-08EA-4132-BA63-9E110D0684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63483"/>
              </p:ext>
            </p:extLst>
          </p:nvPr>
        </p:nvGraphicFramePr>
        <p:xfrm>
          <a:off x="9751599" y="4575131"/>
          <a:ext cx="1585392" cy="700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545760" imgH="241200" progId="Equation.DSMT4">
                  <p:embed/>
                </p:oleObj>
              </mc:Choice>
              <mc:Fallback>
                <p:oleObj name="Equation" r:id="rId5" imgW="545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51599" y="4575131"/>
                        <a:ext cx="1585392" cy="700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2101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EE1D60-76C1-4410-AD28-2510F7A32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99" y="275572"/>
            <a:ext cx="11624153" cy="6313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задачи Дирихле будем искать в виде ряда по полной системе собственных функций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гармоники разложения функций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g(x)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ряд Фурье по собственным функциям отрезка.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свойств функции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sin(n)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вопрос о сходимости этого ряда при различных свойствах функций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g(x).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Отметим, что это делает задачу Дирихле условно-корректной, так как ряд будет сходиться при некоторых специальных условиях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фурье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-коэффициенты.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A2E1A50-80DF-4453-8B0D-D1C1F8E92D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426167"/>
              </p:ext>
            </p:extLst>
          </p:nvPr>
        </p:nvGraphicFramePr>
        <p:xfrm>
          <a:off x="1749425" y="1358900"/>
          <a:ext cx="8258175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3377880" imgH="431640" progId="Equation.DSMT4">
                  <p:embed/>
                </p:oleObj>
              </mc:Choice>
              <mc:Fallback>
                <p:oleObj name="Equation" r:id="rId3" imgW="33778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9425" y="1358900"/>
                        <a:ext cx="8258175" cy="1055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7824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EC43E0-AE8D-479F-A104-A72BB1506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68" y="275573"/>
            <a:ext cx="11674258" cy="6363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теории чисел известен результат: число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приближено с заданной точностью числами для только конечного числа целых чисел следующим образом: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n, m –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числа,      - степень иррациональности.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остальных чисел это соотношение неверно.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иррациональности числа      составляет меньше 7.7. Следовательно,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некоторого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AB2F13D-FA6D-4B25-9E9F-363F433E11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450475"/>
              </p:ext>
            </p:extLst>
          </p:nvPr>
        </p:nvGraphicFramePr>
        <p:xfrm>
          <a:off x="7850426" y="425885"/>
          <a:ext cx="529488" cy="413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" imgW="139680" imgH="139680" progId="Equation.DSMT4">
                  <p:embed/>
                </p:oleObj>
              </mc:Choice>
              <mc:Fallback>
                <p:oleObj name="Equation" r:id="rId3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50426" y="425885"/>
                        <a:ext cx="529488" cy="4133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05EE6DC-2A46-45D8-8734-9E790EC36F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270213"/>
              </p:ext>
            </p:extLst>
          </p:nvPr>
        </p:nvGraphicFramePr>
        <p:xfrm>
          <a:off x="4319738" y="1823636"/>
          <a:ext cx="2319055" cy="1231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5" imgW="812520" imgH="431640" progId="Equation.DSMT4">
                  <p:embed/>
                </p:oleObj>
              </mc:Choice>
              <mc:Fallback>
                <p:oleObj name="Equation" r:id="rId5" imgW="812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19738" y="1823636"/>
                        <a:ext cx="2319055" cy="12319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D58BC9E0-D148-4CB4-A817-8BA4FC154E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840603"/>
              </p:ext>
            </p:extLst>
          </p:nvPr>
        </p:nvGraphicFramePr>
        <p:xfrm>
          <a:off x="5479265" y="3457184"/>
          <a:ext cx="508208" cy="550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7" imgW="152280" imgH="164880" progId="Equation.DSMT4">
                  <p:embed/>
                </p:oleObj>
              </mc:Choice>
              <mc:Fallback>
                <p:oleObj name="Equation" r:id="rId7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79265" y="3457184"/>
                        <a:ext cx="508208" cy="5505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2137AAF6-52C2-47CE-A688-627225B59A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413725"/>
              </p:ext>
            </p:extLst>
          </p:nvPr>
        </p:nvGraphicFramePr>
        <p:xfrm>
          <a:off x="6247094" y="4580157"/>
          <a:ext cx="537859" cy="537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9" imgW="139680" imgH="139680" progId="Equation.DSMT4">
                  <p:embed/>
                </p:oleObj>
              </mc:Choice>
              <mc:Fallback>
                <p:oleObj name="Equation" r:id="rId9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47094" y="4580157"/>
                        <a:ext cx="537859" cy="537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0A1A2983-4333-4445-BEA7-39A452B20E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379815"/>
              </p:ext>
            </p:extLst>
          </p:nvPr>
        </p:nvGraphicFramePr>
        <p:xfrm>
          <a:off x="4144963" y="5351463"/>
          <a:ext cx="2936875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11" imgW="939600" imgH="393480" progId="Equation.DSMT4">
                  <p:embed/>
                </p:oleObj>
              </mc:Choice>
              <mc:Fallback>
                <p:oleObj name="Equation" r:id="rId11" imgW="939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44963" y="5351463"/>
                        <a:ext cx="2936875" cy="1230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31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EE2C58-2C24-4A9C-B003-6B037B1DF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942" y="212942"/>
            <a:ext cx="11824570" cy="6463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верна оценка: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и, так как для для существования классического решения необходима повторная дифференцируемость ряда, то степень убывания Фурье-гармоник ряда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быть ниже 10-ой.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существует классическое решение задачи Дирихле для волнового уравнения, и это решение является единственным и устойчивым.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7082343-3A33-4334-AC3A-B4EEB98656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443243"/>
              </p:ext>
            </p:extLst>
          </p:nvPr>
        </p:nvGraphicFramePr>
        <p:xfrm>
          <a:off x="3967163" y="771525"/>
          <a:ext cx="3949286" cy="1773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990360" imgH="444240" progId="Equation.DSMT4">
                  <p:embed/>
                </p:oleObj>
              </mc:Choice>
              <mc:Fallback>
                <p:oleObj name="Equation" r:id="rId3" imgW="9903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7163" y="771525"/>
                        <a:ext cx="3949286" cy="1773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497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334244-BBDF-44D1-8BA4-A682CA350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443678-8982-48D5-88C7-B15E40A15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задачи Дирихле существует для функций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f(x), g(x)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гильбертова пространства  </a:t>
            </a:r>
          </a:p>
          <a:p>
            <a:pPr marL="514350" indent="-51435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Дирихле неэквивалентна задаче Коши для гиперболического уравнения, так как для единственности, существования и устойчивости решения задачи Коши достаточно, чтобы функции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g(x)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принадлежали бы пространству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63CEE02-464A-4F6A-8E2E-815F0A965E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402954"/>
              </p:ext>
            </p:extLst>
          </p:nvPr>
        </p:nvGraphicFramePr>
        <p:xfrm>
          <a:off x="7370633" y="2174701"/>
          <a:ext cx="15843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1585066" imgH="701204" progId="Equation.DSMT4">
                  <p:embed/>
                </p:oleObj>
              </mc:Choice>
              <mc:Fallback>
                <p:oleObj name="Equation" r:id="rId3" imgW="1585066" imgH="70120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70633" y="2174701"/>
                        <a:ext cx="1584325" cy="70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F227265-F975-4E3A-AA3C-D878D86C1C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630379"/>
              </p:ext>
            </p:extLst>
          </p:nvPr>
        </p:nvGraphicFramePr>
        <p:xfrm>
          <a:off x="7848283" y="4547622"/>
          <a:ext cx="1477211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48283" y="4547622"/>
                        <a:ext cx="1477211" cy="70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16463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617</Words>
  <Application>Microsoft Office PowerPoint</Application>
  <PresentationFormat>Широкоэкранный</PresentationFormat>
  <Paragraphs>43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Equation</vt:lpstr>
      <vt:lpstr>MathType 7.0 Equation</vt:lpstr>
      <vt:lpstr>Постановка, решение и исследование задачи Дирихле для волнового уравнения на конечном временном промежутке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Постановка, решение и исследование задачи Дирихле для волнового уравнения на конечном временном промежутке</dc:title>
  <dc:creator>smpx</dc:creator>
  <cp:lastModifiedBy>smpx</cp:lastModifiedBy>
  <cp:revision>12</cp:revision>
  <dcterms:created xsi:type="dcterms:W3CDTF">2023-10-26T14:23:10Z</dcterms:created>
  <dcterms:modified xsi:type="dcterms:W3CDTF">2023-10-27T16:48:41Z</dcterms:modified>
</cp:coreProperties>
</file>