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9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6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11A-5482-4979-8136-671586F0071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4F8E-6966-4428-8759-9361DFCC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4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75" y="2181332"/>
            <a:ext cx="8071457" cy="4396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670" y="308344"/>
            <a:ext cx="11196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</a:t>
            </a:r>
            <a:r>
              <a:rPr lang="en-US" sz="2400" b="1" dirty="0">
                <a:solidFill>
                  <a:srgbClr val="C00000"/>
                </a:solidFill>
              </a:rPr>
              <a:t>to connect to the broadcast of the </a:t>
            </a:r>
            <a:r>
              <a:rPr lang="en-US" sz="2400" b="1" dirty="0" err="1">
                <a:solidFill>
                  <a:srgbClr val="C00000"/>
                </a:solidFill>
              </a:rPr>
              <a:t>ASAM</a:t>
            </a:r>
            <a:r>
              <a:rPr lang="en-US" sz="2400" b="1" dirty="0">
                <a:solidFill>
                  <a:srgbClr val="C00000"/>
                </a:solidFill>
              </a:rPr>
              <a:t>-8 symposium on the Webinar </a:t>
            </a:r>
            <a:r>
              <a:rPr lang="en-US" sz="2400" b="1" dirty="0" smtClean="0">
                <a:solidFill>
                  <a:srgbClr val="C00000"/>
                </a:solidFill>
              </a:rPr>
              <a:t>platform?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Brief </a:t>
            </a:r>
            <a:r>
              <a:rPr lang="en-US" sz="2400" b="1" dirty="0">
                <a:solidFill>
                  <a:srgbClr val="C00000"/>
                </a:solidFill>
              </a:rPr>
              <a:t>instruction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116" y="1350335"/>
            <a:ext cx="1113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link to the broadcast. Open the link in Google Chrome or Microsoft Edge browser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94933" y="5257800"/>
            <a:ext cx="2126905" cy="192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69" y="1327917"/>
            <a:ext cx="6932577" cy="5311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70" y="276445"/>
            <a:ext cx="4614530" cy="6432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.2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make a presentation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Select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«Весь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экран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Unfortunately, there is no translation into English, the third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option.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multiple screens, select the one on which the presentation is open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the selected screen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 blue frame will appear around it)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Поделиться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blue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button on the bottom of the frame)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run your presentation. Start your report.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90533" y="1439333"/>
            <a:ext cx="5825067" cy="70844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72269" y="3264195"/>
            <a:ext cx="3466288" cy="4018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267200" y="4295564"/>
            <a:ext cx="5967497" cy="79290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0" y="276445"/>
            <a:ext cx="502093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8.3.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make a presentation?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6" y="1727383"/>
            <a:ext cx="9399181" cy="494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3804" y="791661"/>
            <a:ext cx="510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r>
              <a:rPr lang="en-US" b="1" dirty="0" smtClean="0"/>
              <a:t>This </a:t>
            </a:r>
            <a:r>
              <a:rPr lang="en-US" b="1" dirty="0"/>
              <a:t>is how participants see your presentation:</a:t>
            </a:r>
          </a:p>
          <a:p>
            <a:r>
              <a:rPr lang="en-US" b="1" dirty="0"/>
              <a:t>Your </a:t>
            </a:r>
            <a:r>
              <a:rPr lang="en-US" b="1" dirty="0" smtClean="0"/>
              <a:t>presentation            </a:t>
            </a:r>
            <a:r>
              <a:rPr lang="en-US" b="1" dirty="0"/>
              <a:t>Video from your camera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67968" y="1350666"/>
            <a:ext cx="967562" cy="106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34304" y="1428638"/>
            <a:ext cx="1025180" cy="9849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58400" y="40636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can ask questions in </a:t>
            </a:r>
            <a:r>
              <a:rPr lang="en-US" sz="2000" b="1" dirty="0"/>
              <a:t>Chat</a:t>
            </a:r>
            <a:endParaRPr lang="ru-RU" sz="20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686800" y="4891562"/>
            <a:ext cx="1759688" cy="13072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221133" y="2413591"/>
            <a:ext cx="1100667" cy="5751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 from your camera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70" y="276445"/>
            <a:ext cx="568133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8.4.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make a presentation?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the presentation is over, stop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 sharing by clicking on "STOP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55" y="2541182"/>
            <a:ext cx="5805547" cy="4048997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4323001" y="2288596"/>
            <a:ext cx="4161780" cy="23578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2274" y="3070576"/>
            <a:ext cx="432745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Thank you for your attention and wish you successful participation in the symposium!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111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/>
              <a:t>Use </a:t>
            </a:r>
            <a:r>
              <a:rPr lang="en-US" sz="2400" b="1" dirty="0"/>
              <a:t>the Google Chrome or Microsoft Edge browser. Follow this link</a:t>
            </a:r>
            <a:r>
              <a:rPr lang="en-US" sz="2400" b="1" dirty="0" smtClean="0"/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97" y="1844860"/>
            <a:ext cx="10058400" cy="480679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041990" y="2190307"/>
            <a:ext cx="1637414" cy="318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111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2" y="1367832"/>
            <a:ext cx="10058400" cy="516055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7410893" y="3014330"/>
            <a:ext cx="1637414" cy="318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9144000" y="2631558"/>
            <a:ext cx="1584251" cy="7974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528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email address, your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name and Last name.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the Latin keyboard layout.</a:t>
            </a: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 your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 first and last name.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Unidentified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persons will not be allowed to broadcast.</a:t>
            </a: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SIGN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54" y="486270"/>
            <a:ext cx="5285714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4348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5.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Please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wait while the administrator finds your name in the list of symposium participants 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allows you to enter 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broadcast.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0" y="1339702"/>
            <a:ext cx="6215828" cy="52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connected to the broadcast.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2" y="862259"/>
            <a:ext cx="10875336" cy="586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9897" y="2658141"/>
            <a:ext cx="214629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List of participants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44540" y="1449767"/>
            <a:ext cx="382771" cy="6235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116533" y="1531088"/>
            <a:ext cx="0" cy="14775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104740" y="2994453"/>
            <a:ext cx="641771" cy="141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7035" y="1974025"/>
            <a:ext cx="360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Chat to ask a question in writing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16818" y="4854133"/>
            <a:ext cx="42104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Raise your hand</a:t>
            </a:r>
            <a:r>
              <a:rPr lang="ru-RU" sz="2000" b="1" dirty="0" smtClean="0"/>
              <a:t>»</a:t>
            </a:r>
            <a:r>
              <a:rPr lang="en-US" sz="2000" b="1" dirty="0" smtClean="0"/>
              <a:t> </a:t>
            </a:r>
            <a:r>
              <a:rPr lang="en-US" sz="2000" b="1" dirty="0"/>
              <a:t>icon to go on air and ask a question verbally or make a presentation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51806" y="5733641"/>
            <a:ext cx="1037491" cy="75918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go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air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2" y="862259"/>
            <a:ext cx="10875336" cy="5868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9612" y="1688645"/>
            <a:ext cx="523638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 </a:t>
            </a:r>
            <a:r>
              <a:rPr lang="en-US" sz="2000" b="1" dirty="0"/>
              <a:t>go on air and make an oral presentation, or ask a question in person:</a:t>
            </a:r>
          </a:p>
          <a:p>
            <a:r>
              <a:rPr lang="en-US" sz="2000" b="1" dirty="0"/>
              <a:t>Click the Raise </a:t>
            </a:r>
            <a:r>
              <a:rPr lang="en-US" sz="2000" b="1" dirty="0" smtClean="0"/>
              <a:t>Your Hand </a:t>
            </a:r>
            <a:r>
              <a:rPr lang="en-US" sz="2000" b="1" dirty="0"/>
              <a:t>Icon</a:t>
            </a:r>
          </a:p>
          <a:p>
            <a:r>
              <a:rPr lang="en-US" sz="2000" b="1" dirty="0"/>
              <a:t>Wait for an invitation from the administrator to go live, click "ACCEPT"</a:t>
            </a:r>
          </a:p>
          <a:p>
            <a:r>
              <a:rPr lang="en-US" sz="2000" b="1" dirty="0"/>
              <a:t>Press the "GO ON AIR" </a:t>
            </a:r>
            <a:r>
              <a:rPr lang="en-US" sz="2000" b="1" dirty="0" smtClean="0"/>
              <a:t>icon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26667" y="2489200"/>
            <a:ext cx="2660895" cy="401792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59612" y="2812029"/>
            <a:ext cx="32858" cy="32059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469467" y="1614316"/>
            <a:ext cx="2280672" cy="18146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8338" y="2021907"/>
            <a:ext cx="24251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</a:t>
            </a:r>
            <a:r>
              <a:rPr lang="en-US" sz="2000" b="1" dirty="0" smtClean="0"/>
              <a:t>GO ON AIR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93751" y="5515109"/>
            <a:ext cx="18089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</a:t>
            </a:r>
            <a:r>
              <a:rPr lang="en-US" sz="2000" b="1" dirty="0" smtClean="0"/>
              <a:t>ACCEPT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6231164"/>
            <a:ext cx="213489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</a:t>
            </a:r>
            <a:r>
              <a:rPr lang="en-US" sz="2000" b="1" dirty="0" smtClean="0"/>
              <a:t>Rise your hand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9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69" y="276446"/>
            <a:ext cx="57628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2.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go on air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Specify which video camera and microphone should be used.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often, the camera and microphone are detected automatically.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multiple devices, select the one you need.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"START WEBCASTING"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are on the air.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67" y="333762"/>
            <a:ext cx="3466667" cy="6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1662463"/>
            <a:ext cx="9037674" cy="4914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670" y="276445"/>
            <a:ext cx="4327452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1.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make a presentation?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on your computer.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lower left corner, click on the "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Screensharing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 icon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18933" y="3285067"/>
            <a:ext cx="487523" cy="278612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20733" y="2785533"/>
            <a:ext cx="3725334" cy="4995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49701" y="2850634"/>
            <a:ext cx="266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Your video should be here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73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455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logunova</dc:creator>
  <cp:lastModifiedBy>logunova</cp:lastModifiedBy>
  <cp:revision>11</cp:revision>
  <dcterms:created xsi:type="dcterms:W3CDTF">2023-06-27T12:45:20Z</dcterms:created>
  <dcterms:modified xsi:type="dcterms:W3CDTF">2023-06-27T14:26:59Z</dcterms:modified>
</cp:coreProperties>
</file>